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7" r:id="rId12"/>
    <p:sldId id="269" r:id="rId13"/>
    <p:sldId id="266" r:id="rId14"/>
    <p:sldId id="271" r:id="rId15"/>
    <p:sldId id="268" r:id="rId16"/>
    <p:sldId id="272" r:id="rId1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76" autoAdjust="0"/>
    <p:restoredTop sz="94660"/>
  </p:normalViewPr>
  <p:slideViewPr>
    <p:cSldViewPr snapToGrid="0">
      <p:cViewPr varScale="1">
        <p:scale>
          <a:sx n="47" d="100"/>
          <a:sy n="47" d="100"/>
        </p:scale>
        <p:origin x="63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B557201-6A23-4A1F-AFC5-F05F6CAD7AB4}" type="datetimeFigureOut">
              <a:rPr lang="es-CO" smtClean="0"/>
              <a:t>09/13/2017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D8B280B-C43E-4D84-95D8-6DDFAFB776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78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7201-6A23-4A1F-AFC5-F05F6CAD7AB4}" type="datetimeFigureOut">
              <a:rPr lang="es-CO" smtClean="0"/>
              <a:t>09/13/2017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280B-C43E-4D84-95D8-6DDFAFB776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074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7201-6A23-4A1F-AFC5-F05F6CAD7AB4}" type="datetimeFigureOut">
              <a:rPr lang="es-CO" smtClean="0"/>
              <a:t>09/13/2017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280B-C43E-4D84-95D8-6DDFAFB776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9454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7201-6A23-4A1F-AFC5-F05F6CAD7AB4}" type="datetimeFigureOut">
              <a:rPr lang="es-CO" smtClean="0"/>
              <a:t>09/13/2017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280B-C43E-4D84-95D8-6DDFAFB776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222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7201-6A23-4A1F-AFC5-F05F6CAD7AB4}" type="datetimeFigureOut">
              <a:rPr lang="es-CO" smtClean="0"/>
              <a:t>09/13/2017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280B-C43E-4D84-95D8-6DDFAFB776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205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7201-6A23-4A1F-AFC5-F05F6CAD7AB4}" type="datetimeFigureOut">
              <a:rPr lang="es-CO" smtClean="0"/>
              <a:t>09/13/2017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280B-C43E-4D84-95D8-6DDFAFB776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88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7201-6A23-4A1F-AFC5-F05F6CAD7AB4}" type="datetimeFigureOut">
              <a:rPr lang="es-CO" smtClean="0"/>
              <a:t>09/13/2017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280B-C43E-4D84-95D8-6DDFAFB776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447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7201-6A23-4A1F-AFC5-F05F6CAD7AB4}" type="datetimeFigureOut">
              <a:rPr lang="es-CO" smtClean="0"/>
              <a:t>09/13/2017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280B-C43E-4D84-95D8-6DDFAFB776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888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7201-6A23-4A1F-AFC5-F05F6CAD7AB4}" type="datetimeFigureOut">
              <a:rPr lang="es-CO" smtClean="0"/>
              <a:t>09/13/2017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280B-C43E-4D84-95D8-6DDFAFB776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389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7201-6A23-4A1F-AFC5-F05F6CAD7AB4}" type="datetimeFigureOut">
              <a:rPr lang="es-CO" smtClean="0"/>
              <a:t>09/13/2017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D8B280B-C43E-4D84-95D8-6DDFAFB776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7428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B557201-6A23-4A1F-AFC5-F05F6CAD7AB4}" type="datetimeFigureOut">
              <a:rPr lang="es-CO" smtClean="0"/>
              <a:t>09/13/2017</a:t>
            </a:fld>
            <a:endParaRPr lang="es-CO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s-CO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D8B280B-C43E-4D84-95D8-6DDFAFB776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7754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8B557201-6A23-4A1F-AFC5-F05F6CAD7AB4}" type="datetimeFigureOut">
              <a:rPr lang="es-CO" smtClean="0"/>
              <a:t>09/13/2017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D8B280B-C43E-4D84-95D8-6DDFAFB776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414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7474" y="4747220"/>
            <a:ext cx="1828800" cy="14763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O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PORTAFOLIO DE SERVICIOS</a:t>
            </a:r>
            <a:endParaRPr lang="es-CO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774" y="4123267"/>
            <a:ext cx="9228201" cy="1645920"/>
          </a:xfrm>
        </p:spPr>
        <p:txBody>
          <a:bodyPr/>
          <a:lstStyle/>
          <a:p>
            <a:pPr algn="ctr"/>
            <a:r>
              <a:rPr lang="es-CO" dirty="0" smtClean="0"/>
              <a:t> </a:t>
            </a:r>
            <a:r>
              <a:rPr lang="es-CO" sz="40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TRABAJANDO JUNTOS S.A.S</a:t>
            </a:r>
          </a:p>
          <a:p>
            <a:pPr algn="ctr"/>
            <a:r>
              <a:rPr lang="es-CO" sz="4000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69163</a:t>
            </a:r>
          </a:p>
          <a:p>
            <a:pPr algn="ctr"/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94256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0612" y="2479948"/>
            <a:ext cx="6507899" cy="35740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872464" y="1810990"/>
            <a:ext cx="10782300" cy="3352800"/>
          </a:xfrm>
        </p:spPr>
        <p:txBody>
          <a:bodyPr/>
          <a:lstStyle/>
          <a:p>
            <a:pPr algn="ctr"/>
            <a:r>
              <a:rPr lang="es-CO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ESTRUCTURAR CARGOS Y COMPETENCIAS </a:t>
            </a:r>
            <a:r>
              <a:rPr lang="es-CO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SEG</a:t>
            </a:r>
            <a:r>
              <a:rPr lang="es-CO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ESTRATÉGICO Y NORMATIVIDAD VIGENTE</a:t>
            </a:r>
            <a:r>
              <a:rPr lang="es-CO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ÚN DIRECCIONAMIENTO</a:t>
            </a:r>
            <a:r>
              <a:rPr lang="es-CO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O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CO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8489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1647" y="2220291"/>
            <a:ext cx="7126014" cy="40412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03504" y="770466"/>
            <a:ext cx="10782300" cy="3470457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s-CO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ELABORAR MANUAL DE FUNCIONES Y COMPETENCIAS DE ACUERDO CON METODOLOGÍAS </a:t>
            </a:r>
            <a:r>
              <a:rPr lang="es-CO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ORGANIZACIONALES  y NORMATIVIDAD </a:t>
            </a:r>
            <a:r>
              <a:rPr lang="es-CO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VIGENTE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802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186" y="2072215"/>
            <a:ext cx="6243310" cy="41021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50801" y="1684867"/>
            <a:ext cx="10782300" cy="3352800"/>
          </a:xfrm>
        </p:spPr>
        <p:txBody>
          <a:bodyPr/>
          <a:lstStyle/>
          <a:p>
            <a:pPr algn="ctr"/>
            <a:r>
              <a:rPr lang="es-CO" sz="3200" dirty="0"/>
              <a:t>	</a:t>
            </a:r>
            <a:r>
              <a:rPr lang="es-CO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DISEÑAR ESTRUCTURAS DE SALARIOS, APLICANDO LAS METODOLOGÍAS Y ESTRATEGIAS ESTABLECIDAS POR LA ORGANIZACIÓN</a:t>
            </a:r>
            <a:r>
              <a:rPr lang="es-CO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315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3104" y="1250731"/>
            <a:ext cx="5786930" cy="3561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50801" y="354139"/>
            <a:ext cx="10782300" cy="6109723"/>
          </a:xfrm>
        </p:spPr>
        <p:txBody>
          <a:bodyPr>
            <a:normAutofit fontScale="90000"/>
          </a:bodyPr>
          <a:lstStyle/>
          <a:p>
            <a:pPr algn="ctr"/>
            <a:r>
              <a:rPr lang="es-CO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PRESELECCIONAR </a:t>
            </a:r>
            <a:r>
              <a:rPr lang="es-CO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CANDIDATOS QUE CUMPLAN CON LAS POLÍTICAS Y REQUERIMIENTOS ESPECIFICADOS POR </a:t>
            </a:r>
            <a:r>
              <a:rPr lang="es-CO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ORGANIZACIÓN, PARA VINCULARLOS A LA EMPRESA O A NUEVOS ROLES DE TRABAJO.</a:t>
            </a: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9596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174" y="1952881"/>
            <a:ext cx="6378466" cy="42523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66566" y="3135295"/>
            <a:ext cx="10782300" cy="2461464"/>
          </a:xfrm>
        </p:spPr>
        <p:txBody>
          <a:bodyPr/>
          <a:lstStyle/>
          <a:p>
            <a:pPr algn="ctr"/>
            <a:r>
              <a:rPr lang="es-CO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SELECCIONAR CANDIDATOS PARA DESEMPEÑAR LOS CARGOS Y ROLES DE TRABAJO, DE ACUERDO CON LOS PERFILES, POLÍTICAS, NORMAS LEGALES VIGENTES Y PROCEDIMIENTOS DE LA ORGANIZACIÓN.</a:t>
            </a:r>
          </a:p>
        </p:txBody>
      </p:sp>
    </p:spTree>
    <p:extLst>
      <p:ext uri="{BB962C8B-B14F-4D97-AF65-F5344CB8AC3E}">
        <p14:creationId xmlns:p14="http://schemas.microsoft.com/office/powerpoint/2010/main" val="288424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516" y="1789667"/>
            <a:ext cx="5644055" cy="466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O" sz="4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ADMINISTRAR LA SALUD OCUPACIONAL DE ACUERDO CON LA NORMATIVIDAD TÉCNICA LEGAL VIGENTE Y LAS POLÍTICAS DE LA ORGANIZACIÓN	</a:t>
            </a:r>
          </a:p>
        </p:txBody>
      </p:sp>
    </p:spTree>
    <p:extLst>
      <p:ext uri="{BB962C8B-B14F-4D97-AF65-F5344CB8AC3E}">
        <p14:creationId xmlns:p14="http://schemas.microsoft.com/office/powerpoint/2010/main" val="213416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139381"/>
          </a:xfrm>
        </p:spPr>
        <p:txBody>
          <a:bodyPr/>
          <a:lstStyle/>
          <a:p>
            <a:pPr algn="ctr"/>
            <a:r>
              <a:rPr lang="es-CO" sz="199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</a:t>
            </a:r>
            <a:r>
              <a:rPr lang="es-CO" sz="19900" dirty="0" smtClean="0"/>
              <a:t> </a:t>
            </a:r>
            <a:endParaRPr lang="es-CO" sz="19900" dirty="0"/>
          </a:p>
        </p:txBody>
      </p:sp>
    </p:spTree>
    <p:extLst>
      <p:ext uri="{BB962C8B-B14F-4D97-AF65-F5344CB8AC3E}">
        <p14:creationId xmlns:p14="http://schemas.microsoft.com/office/powerpoint/2010/main" val="1839479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4689" y="2203559"/>
            <a:ext cx="2057400" cy="1895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365" y="155684"/>
            <a:ext cx="2238375" cy="2047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4062" y="4903909"/>
            <a:ext cx="2809383" cy="16727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3504" y="362607"/>
            <a:ext cx="10782300" cy="1103586"/>
          </a:xfrm>
        </p:spPr>
        <p:txBody>
          <a:bodyPr/>
          <a:lstStyle/>
          <a:p>
            <a:pPr algn="ctr"/>
            <a:r>
              <a:rPr lang="es-CO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s-CO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uienes somos </a:t>
            </a:r>
            <a:endParaRPr lang="es-CO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380553" y="1673116"/>
            <a:ext cx="9228201" cy="4162096"/>
          </a:xfrm>
        </p:spPr>
        <p:txBody>
          <a:bodyPr>
            <a:noAutofit/>
          </a:bodyPr>
          <a:lstStyle/>
          <a:p>
            <a:pPr algn="just"/>
            <a:r>
              <a:rPr lang="es-CO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Somos una empresa didáctica que presta servicios de asesoría y consultoría, en los procesos de gestión humana a las PYME con el fin  de promover el bienestar del trabajador y de la empresa, teniendo como base las competencias laborales, la ética y la estrategia del servicio al cliente </a:t>
            </a:r>
          </a:p>
        </p:txBody>
      </p:sp>
    </p:spTree>
    <p:extLst>
      <p:ext uri="{BB962C8B-B14F-4D97-AF65-F5344CB8AC3E}">
        <p14:creationId xmlns:p14="http://schemas.microsoft.com/office/powerpoint/2010/main" val="39594114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03504" y="770468"/>
            <a:ext cx="10782300" cy="1294816"/>
          </a:xfrm>
        </p:spPr>
        <p:txBody>
          <a:bodyPr/>
          <a:lstStyle/>
          <a:p>
            <a:pPr algn="ctr"/>
            <a:r>
              <a:rPr lang="es-CO" dirty="0" smtClean="0"/>
              <a:t> </a:t>
            </a:r>
            <a:r>
              <a:rPr lang="es-CO" i="1" dirty="0">
                <a:solidFill>
                  <a:schemeClr val="tx1"/>
                </a:solidFill>
              </a:rPr>
              <a:t>H</a:t>
            </a:r>
            <a:r>
              <a:rPr lang="es-CO" i="1" dirty="0" smtClean="0">
                <a:solidFill>
                  <a:schemeClr val="tx1"/>
                </a:solidFill>
              </a:rPr>
              <a:t>istoria</a:t>
            </a:r>
            <a:endParaRPr lang="es-CO" i="1" dirty="0">
              <a:solidFill>
                <a:schemeClr val="tx1"/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03504" y="2270235"/>
            <a:ext cx="10782300" cy="34879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CO" sz="5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 Empresa Didáctica Trabajando Juntos S.A.S nace como una iniciativa de la Coordinación Académica de Gestión del Talento Humano del Centro de Gestión Administrativa del SENA para apoyar a las pymes a estructurar, consolidar y mejorar los procesos relacionados con la Gestión del Talento Humano.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8309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2482" y="1734207"/>
            <a:ext cx="6353504" cy="3457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03504" y="488731"/>
            <a:ext cx="10782300" cy="1245476"/>
          </a:xfrm>
        </p:spPr>
        <p:txBody>
          <a:bodyPr/>
          <a:lstStyle/>
          <a:p>
            <a:pPr algn="ctr"/>
            <a:r>
              <a:rPr lang="es-CO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O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s-CO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isión </a:t>
            </a:r>
            <a:endParaRPr lang="es-CO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219305" y="1860332"/>
            <a:ext cx="10541771" cy="3976699"/>
          </a:xfrm>
        </p:spPr>
        <p:txBody>
          <a:bodyPr>
            <a:normAutofit/>
          </a:bodyPr>
          <a:lstStyle/>
          <a:p>
            <a:r>
              <a:rPr lang="es-CO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Trabajando Juntos S.A.S es una empresa didáctica orientada a prestar servicios de consultoría y asesoría a las PYMES en los procesos de Gestión del Talento Humano  por competencias laborales.</a:t>
            </a:r>
          </a:p>
          <a:p>
            <a:r>
              <a:rPr lang="es-CO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C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Contamos </a:t>
            </a:r>
            <a:r>
              <a:rPr lang="es-CO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personal conformado por aprendices altamente comprometidos en función del cliente, buscando siempre obtener la aceptación y crecimiento personal de los trabajadores y el desarrollo de la empresa cliente</a:t>
            </a:r>
          </a:p>
        </p:txBody>
      </p:sp>
    </p:spTree>
    <p:extLst>
      <p:ext uri="{BB962C8B-B14F-4D97-AF65-F5344CB8AC3E}">
        <p14:creationId xmlns:p14="http://schemas.microsoft.com/office/powerpoint/2010/main" val="114554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03504" y="378373"/>
            <a:ext cx="10782300" cy="851338"/>
          </a:xfrm>
        </p:spPr>
        <p:txBody>
          <a:bodyPr/>
          <a:lstStyle/>
          <a:p>
            <a:pPr algn="ctr"/>
            <a:r>
              <a:rPr lang="es-CO" sz="66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s-CO" sz="6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isión</a:t>
            </a:r>
            <a:endParaRPr lang="es-CO" sz="66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67512" y="1229711"/>
            <a:ext cx="10718292" cy="5155324"/>
          </a:xfrm>
        </p:spPr>
        <p:txBody>
          <a:bodyPr>
            <a:noAutofit/>
          </a:bodyPr>
          <a:lstStyle/>
          <a:p>
            <a:r>
              <a:rPr lang="es-CO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TRABAJANDO </a:t>
            </a:r>
            <a:r>
              <a:rPr lang="es-CO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JUNTOS S.A.S proyecta para el 2020, ser una empresa didáctica altamente competitiva y reconocida, por fomentar en los empresarios, afiliada y colaboradores, una cultura de bienestar que promueva el cuidado del entorno y la calidad de vida laboral.</a:t>
            </a:r>
          </a:p>
          <a:p>
            <a:r>
              <a:rPr lang="es-CO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Fomentar una cultura de bienestar y éxito en las PYMES teniendo en </a:t>
            </a:r>
            <a:r>
              <a:rPr lang="es-CO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cuenta</a:t>
            </a:r>
            <a:r>
              <a:rPr lang="es-CO" sz="4400" dirty="0" smtClean="0">
                <a:solidFill>
                  <a:schemeClr val="tx1"/>
                </a:solidFill>
              </a:rPr>
              <a:t>: </a:t>
            </a:r>
            <a:endParaRPr lang="es-CO" sz="4400" dirty="0">
              <a:solidFill>
                <a:schemeClr val="tx1"/>
              </a:solidFill>
            </a:endParaRPr>
          </a:p>
          <a:p>
            <a:r>
              <a:rPr lang="es-CO" sz="44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043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323" y="294144"/>
            <a:ext cx="2847975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5530" y="3986522"/>
            <a:ext cx="2276475" cy="2009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029173" y="0"/>
            <a:ext cx="10782300" cy="6637282"/>
          </a:xfrm>
        </p:spPr>
        <p:txBody>
          <a:bodyPr/>
          <a:lstStyle/>
          <a:p>
            <a:pPr algn="just"/>
            <a:r>
              <a:rPr lang="es-CO" sz="4000" dirty="0"/>
              <a:t/>
            </a:r>
            <a:br>
              <a:rPr lang="es-CO" sz="4000" dirty="0"/>
            </a:br>
            <a:r>
              <a:rPr lang="es-CO" sz="4000" dirty="0"/>
              <a:t/>
            </a:r>
            <a:br>
              <a:rPr lang="es-CO" sz="4000" dirty="0"/>
            </a:br>
            <a:endParaRPr lang="es-CO" sz="4000" dirty="0"/>
          </a:p>
        </p:txBody>
      </p:sp>
      <p:sp>
        <p:nvSpPr>
          <p:cNvPr id="7" name="CuadroTexto 6"/>
          <p:cNvSpPr txBox="1"/>
          <p:nvPr/>
        </p:nvSpPr>
        <p:spPr>
          <a:xfrm>
            <a:off x="2065283" y="640985"/>
            <a:ext cx="838725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Servicios: ofrecer servicios que logren satisfacer las necesidades del cliente.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Clientes: lograr y mantener la lealtad de nuestros clientes.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Personas: promover un ambiente laboral saludable para nuestros colaboradores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Planeta: contribuir con la preservación de nuestro entorno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267425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O" sz="16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productos</a:t>
            </a:r>
            <a:endParaRPr lang="es-CO" sz="115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493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808" y="2125715"/>
            <a:ext cx="5612524" cy="4389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092235" y="1072055"/>
            <a:ext cx="10782300" cy="2790495"/>
          </a:xfrm>
        </p:spPr>
        <p:txBody>
          <a:bodyPr/>
          <a:lstStyle/>
          <a:p>
            <a:pPr algn="ctr"/>
            <a:r>
              <a:rPr lang="es-CO" sz="4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CONTROLAR LA CALIDAD DE LA INFORMACIÓN DEL SISTEMA DE INFORMACIÓN DE GESTIÓN DEL TALENTO HUMANO DE ACUERDO CON LA NORMATIVIDAD Y PROCEDIMIENTOS VIGENTES.</a:t>
            </a:r>
            <a:endParaRPr lang="es-CO" sz="4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31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476" y="2194619"/>
            <a:ext cx="5821090" cy="4360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590057" y="518219"/>
            <a:ext cx="10782300" cy="3352800"/>
          </a:xfrm>
        </p:spPr>
        <p:txBody>
          <a:bodyPr/>
          <a:lstStyle/>
          <a:p>
            <a:pPr algn="ctr"/>
            <a:r>
              <a:rPr lang="es-CO" sz="4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4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4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PROVEER INFORMACIÓN DEL TALENTO HUMANO DE ACUERDO CON LA NORMATIVIDAD Y LOS PROCEDIMIENTOS ESTABLECIDOS VIGENTES.</a:t>
            </a:r>
            <a:endParaRPr lang="es-CO" sz="4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68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a">
  <a:themeElements>
    <a:clrScheme name="Metropolitana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TM03457491[[fn=Metrópoli]]</Template>
  <TotalTime>199</TotalTime>
  <Words>342</Words>
  <Application>Microsoft Office PowerPoint</Application>
  <PresentationFormat>Panorámica</PresentationFormat>
  <Paragraphs>29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 Light</vt:lpstr>
      <vt:lpstr>Metropolitana</vt:lpstr>
      <vt:lpstr>PORTAFOLIO DE SERVICIOS</vt:lpstr>
      <vt:lpstr>Quienes somos </vt:lpstr>
      <vt:lpstr> Historia</vt:lpstr>
      <vt:lpstr> Misión </vt:lpstr>
      <vt:lpstr>Visión</vt:lpstr>
      <vt:lpstr>  </vt:lpstr>
      <vt:lpstr>   productos</vt:lpstr>
      <vt:lpstr>CONTROLAR LA CALIDAD DE LA INFORMACIÓN DEL SISTEMA DE INFORMACIÓN DE GESTIÓN DEL TALENTO HUMANO DE ACUERDO CON LA NORMATIVIDAD Y PROCEDIMIENTOS VIGENTES.</vt:lpstr>
      <vt:lpstr> PROVEER INFORMACIÓN DEL TALENTO HUMANO DE ACUERDO CON LA NORMATIVIDAD Y LOS PROCEDIMIENTOS ESTABLECIDOS VIGENTES.</vt:lpstr>
      <vt:lpstr>ESTRUCTURAR CARGOS Y COMPETENCIAS SEGESTRATÉGICO Y NORMATIVIDAD VIGENTEÚN DIRECCIONAMIENTO .</vt:lpstr>
      <vt:lpstr>ELABORAR MANUAL DE FUNCIONES Y COMPETENCIAS DE ACUERDO CON METODOLOGÍAS ORGANIZACIONALES  y NORMATIVIDAD VIGENTE.</vt:lpstr>
      <vt:lpstr> DISEÑAR ESTRUCTURAS DE SALARIOS, APLICANDO LAS METODOLOGÍAS Y ESTRATEGIAS ESTABLECIDAS POR LA ORGANIZACIÓN.</vt:lpstr>
      <vt:lpstr>PRESELECCIONAR CANDIDATOS QUE CUMPLAN CON LAS POLÍTICAS Y REQUERIMIENTOS ESPECIFICADOS POR LA ORGANIZACIÓN, PARA VINCULARLOS A LA EMPRESA O A NUEVOS ROLES DE TRABAJO. </vt:lpstr>
      <vt:lpstr>SELECCIONAR CANDIDATOS PARA DESEMPEÑAR LOS CARGOS Y ROLES DE TRABAJO, DE ACUERDO CON LOS PERFILES, POLÍTICAS, NORMAS LEGALES VIGENTES Y PROCEDIMIENTOS DE LA ORGANIZACIÓN.</vt:lpstr>
      <vt:lpstr> ADMINISTRAR LA SALUD OCUPACIONAL DE ACUERDO CON LA NORMATIVIDAD TÉCNICA LEGAL VIGENTE Y LAS POLÍTICAS DE LA ORGANIZACIÓN </vt:lpstr>
      <vt:lpstr>Gracias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Familiar</dc:creator>
  <cp:lastModifiedBy>Francy</cp:lastModifiedBy>
  <cp:revision>17</cp:revision>
  <dcterms:created xsi:type="dcterms:W3CDTF">2016-06-12T03:44:24Z</dcterms:created>
  <dcterms:modified xsi:type="dcterms:W3CDTF">2017-09-13T12:31:52Z</dcterms:modified>
</cp:coreProperties>
</file>